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7" r:id="rId4"/>
    <p:sldId id="259" r:id="rId5"/>
    <p:sldId id="270" r:id="rId6"/>
    <p:sldId id="258" r:id="rId7"/>
    <p:sldId id="262" r:id="rId8"/>
    <p:sldId id="261" r:id="rId9"/>
    <p:sldId id="268" r:id="rId10"/>
    <p:sldId id="269" r:id="rId11"/>
    <p:sldId id="263" r:id="rId12"/>
    <p:sldId id="264" r:id="rId13"/>
    <p:sldId id="257" r:id="rId14"/>
    <p:sldId id="271" r:id="rId15"/>
    <p:sldId id="266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EF365-1613-C140-9BD7-3913445EFDF1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C443F-A9E1-A342-B2BF-AC18F1E00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0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7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9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94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3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5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0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5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C984B-A1D6-5844-A6E6-6E4538A295E3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59BD9-22F4-0648-B457-324A32F3E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9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science.stackexchange.com/questions/10459/calculation-and-visualization-of-correlation-matrix-with-pandas" TargetMode="External"/><Relationship Id="rId3" Type="http://schemas.openxmlformats.org/officeDocument/2006/relationships/hyperlink" Target="https://blog.quantopian.com/markowitz-portfolio-optimization-2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Cryptocurrency Optimization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Chandler Grinnell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7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Optimal Portfolio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1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Correlations of returns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511" y="2239108"/>
            <a:ext cx="4634517" cy="441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6" y="2332893"/>
            <a:ext cx="4173155" cy="4198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7846" y="1899138"/>
            <a:ext cx="4173155" cy="3399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Train Data correlations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80645" y="1899138"/>
            <a:ext cx="4173155" cy="3399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VAR Predicted </a:t>
            </a:r>
            <a:r>
              <a:rPr lang="en-US" dirty="0" smtClean="0">
                <a:solidFill>
                  <a:sysClr val="windowText" lastClr="000000"/>
                </a:solidFill>
              </a:rPr>
              <a:t>Correlations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29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Portfolio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Combinations of securities, even correlated ones, will reduce overall portfolio risk (standard deviation)</a:t>
            </a:r>
          </a:p>
          <a:p>
            <a:r>
              <a:rPr lang="en-US" dirty="0" smtClean="0"/>
              <a:t>Given the possible combinations of weights for the currencies, a rational investor wants the highest return for each unit of risk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1" y="4012779"/>
            <a:ext cx="4318000" cy="2853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7501" y="3672809"/>
            <a:ext cx="5010988" cy="3399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Using completely random weights </a:t>
            </a:r>
            <a:r>
              <a:rPr lang="en-US" smtClean="0">
                <a:solidFill>
                  <a:sysClr val="windowText" lastClr="000000"/>
                </a:solidFill>
              </a:rPr>
              <a:t>and returns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6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Optimal portfolio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53" y="2199695"/>
            <a:ext cx="6585880" cy="465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0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less fitted model</a:t>
            </a:r>
          </a:p>
          <a:p>
            <a:r>
              <a:rPr lang="en-US" dirty="0" smtClean="0"/>
              <a:t>Use other sources of date for the model (twitter, varying exchanges)</a:t>
            </a:r>
          </a:p>
          <a:p>
            <a:r>
              <a:rPr lang="en-US" dirty="0" smtClean="0"/>
              <a:t>Try other types of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2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4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for Data Analysis (Wes McKinney, 2012)</a:t>
            </a:r>
          </a:p>
          <a:p>
            <a:r>
              <a:rPr lang="en-US" dirty="0" smtClean="0"/>
              <a:t>Python for Finance (Yves </a:t>
            </a:r>
            <a:r>
              <a:rPr lang="en-US" dirty="0" err="1" smtClean="0"/>
              <a:t>Hilpisch</a:t>
            </a:r>
            <a:r>
              <a:rPr lang="en-US" dirty="0" smtClean="0"/>
              <a:t>, 2014)</a:t>
            </a:r>
          </a:p>
          <a:p>
            <a:r>
              <a:rPr lang="en-US" dirty="0" smtClean="0">
                <a:hlinkClick r:id="rId2"/>
              </a:rPr>
              <a:t>https://datascience.stackexchange.com/questions/10459/calculation-and-visualization-of-correlation-matrix-with-pandas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https://blog.quantopian.com/markowitz-portfolio-optimization-2/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Statement: Cryptocurrency dispersion is high and hard to predict.  </a:t>
            </a:r>
          </a:p>
          <a:p>
            <a:r>
              <a:rPr lang="en-US" dirty="0" smtClean="0"/>
              <a:t>Hypothesis: by looking at how other coins move and have moved, we can predict how they will continue to move in the future, allowing us to construct an optimal portfolio.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788" y="2778918"/>
            <a:ext cx="6111536" cy="3977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" y="2778918"/>
            <a:ext cx="5855301" cy="38846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9478" y="2215293"/>
            <a:ext cx="5467310" cy="4271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NXS Price ($)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63468" y="2215293"/>
            <a:ext cx="5834856" cy="4271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BTC Price ($)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05668" y="365125"/>
            <a:ext cx="10515600" cy="1325563"/>
          </a:xfrm>
        </p:spPr>
        <p:txBody>
          <a:bodyPr/>
          <a:lstStyle/>
          <a:p>
            <a:r>
              <a:rPr lang="en-US" dirty="0" smtClean="0"/>
              <a:t>Two Common Scenarios...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7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58"/>
            <a:ext cx="10515600" cy="1325563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78" y="1125771"/>
            <a:ext cx="10515600" cy="4351338"/>
          </a:xfrm>
        </p:spPr>
        <p:txBody>
          <a:bodyPr/>
          <a:lstStyle/>
          <a:p>
            <a:r>
              <a:rPr lang="en-US" dirty="0" smtClean="0"/>
              <a:t>2000 hours of closing prices, with 84 different cryptocurrencies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47" y="1767942"/>
            <a:ext cx="7281864" cy="4968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5748" y="1473953"/>
            <a:ext cx="526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Scaled Cumulative Returns*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3078" y="6521420"/>
            <a:ext cx="5486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* As of 12/5/2017, for illustrative purposes excludes coins with less than -500% return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204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593975"/>
            <a:ext cx="10515600" cy="1325563"/>
          </a:xfrm>
        </p:spPr>
        <p:txBody>
          <a:bodyPr/>
          <a:lstStyle/>
          <a:p>
            <a:r>
              <a:rPr lang="en-US" dirty="0" smtClean="0"/>
              <a:t>Vector Auto Regression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7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Auto Regression (VAR)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are 84 different crypto currencies, differenced, using 1, 2, 3 period lags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 has some overfitting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0" y="2794558"/>
            <a:ext cx="9067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Moving Fit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56" y="4126286"/>
            <a:ext cx="7266963" cy="2583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56" y="1554880"/>
            <a:ext cx="7266963" cy="26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Moving </a:t>
            </a:r>
            <a:r>
              <a:rPr lang="en-US" dirty="0"/>
              <a:t>T</a:t>
            </a:r>
            <a:r>
              <a:rPr lang="en-US" dirty="0" smtClean="0"/>
              <a:t>ests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53" y="1845406"/>
            <a:ext cx="6013110" cy="2151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5406"/>
            <a:ext cx="6013110" cy="2151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8149"/>
            <a:ext cx="5996053" cy="2145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110" y="4302632"/>
            <a:ext cx="5996053" cy="21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 Model Predictions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4338"/>
            <a:ext cx="5851542" cy="2152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0" y="2168262"/>
            <a:ext cx="5851543" cy="2138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64" y="2183785"/>
            <a:ext cx="5728278" cy="2107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42" y="4514337"/>
            <a:ext cx="6184061" cy="22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257</Words>
  <Application>Microsoft Macintosh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Cryptocurrency Optimization Model</vt:lpstr>
      <vt:lpstr>Problem and Goals</vt:lpstr>
      <vt:lpstr>Two Common Scenarios... </vt:lpstr>
      <vt:lpstr>Data</vt:lpstr>
      <vt:lpstr>Vector Auto Regression Model</vt:lpstr>
      <vt:lpstr>Vector Auto Regression (VAR) Model </vt:lpstr>
      <vt:lpstr>VAR Model Moving Fit</vt:lpstr>
      <vt:lpstr>VAR Model Moving Tests</vt:lpstr>
      <vt:lpstr>VAR Model Predictions</vt:lpstr>
      <vt:lpstr>Optimal Portfolio</vt:lpstr>
      <vt:lpstr>Correlations of returns</vt:lpstr>
      <vt:lpstr>Portfolio Theory</vt:lpstr>
      <vt:lpstr>VAR Model Optimal portfolio</vt:lpstr>
      <vt:lpstr>Future Improvements</vt:lpstr>
      <vt:lpstr>Future Improvements </vt:lpstr>
      <vt:lpstr>Appendix</vt:lpstr>
      <vt:lpstr>Citations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Optimization Model</dc:title>
  <dc:creator>chandler grinnell</dc:creator>
  <cp:lastModifiedBy>chandler grinnell</cp:lastModifiedBy>
  <cp:revision>21</cp:revision>
  <dcterms:created xsi:type="dcterms:W3CDTF">2017-12-05T06:53:01Z</dcterms:created>
  <dcterms:modified xsi:type="dcterms:W3CDTF">2017-12-06T01:33:46Z</dcterms:modified>
</cp:coreProperties>
</file>